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50" d="100"/>
          <a:sy n="50" d="100"/>
        </p:scale>
        <p:origin x="-710" y="-7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62E69F-BA53-44A6-B02C-9AE0BF279887}" type="datetimeFigureOut">
              <a:rPr lang="ru-RU" smtClean="0"/>
              <a:t>15.01.2015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F776F-E495-4938-AA3F-3D69FA94E47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759670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62E69F-BA53-44A6-B02C-9AE0BF279887}" type="datetimeFigureOut">
              <a:rPr lang="ru-RU" smtClean="0"/>
              <a:t>15.01.2015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F776F-E495-4938-AA3F-3D69FA94E47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341742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62E69F-BA53-44A6-B02C-9AE0BF279887}" type="datetimeFigureOut">
              <a:rPr lang="ru-RU" smtClean="0"/>
              <a:t>15.01.2015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F776F-E495-4938-AA3F-3D69FA94E47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63146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62E69F-BA53-44A6-B02C-9AE0BF279887}" type="datetimeFigureOut">
              <a:rPr lang="ru-RU" smtClean="0"/>
              <a:t>15.01.2015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F776F-E495-4938-AA3F-3D69FA94E47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803706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62E69F-BA53-44A6-B02C-9AE0BF279887}" type="datetimeFigureOut">
              <a:rPr lang="ru-RU" smtClean="0"/>
              <a:t>15.01.2015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F776F-E495-4938-AA3F-3D69FA94E47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851321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62E69F-BA53-44A6-B02C-9AE0BF279887}" type="datetimeFigureOut">
              <a:rPr lang="ru-RU" smtClean="0"/>
              <a:t>15.01.2015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F776F-E495-4938-AA3F-3D69FA94E47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82414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62E69F-BA53-44A6-B02C-9AE0BF279887}" type="datetimeFigureOut">
              <a:rPr lang="ru-RU" smtClean="0"/>
              <a:t>15.01.2015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F776F-E495-4938-AA3F-3D69FA94E47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125321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62E69F-BA53-44A6-B02C-9AE0BF279887}" type="datetimeFigureOut">
              <a:rPr lang="ru-RU" smtClean="0"/>
              <a:t>15.01.2015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F776F-E495-4938-AA3F-3D69FA94E47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338336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62E69F-BA53-44A6-B02C-9AE0BF279887}" type="datetimeFigureOut">
              <a:rPr lang="ru-RU" smtClean="0"/>
              <a:t>15.01.2015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F776F-E495-4938-AA3F-3D69FA94E47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463116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62E69F-BA53-44A6-B02C-9AE0BF279887}" type="datetimeFigureOut">
              <a:rPr lang="ru-RU" smtClean="0"/>
              <a:t>15.01.2015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F776F-E495-4938-AA3F-3D69FA94E47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51221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62E69F-BA53-44A6-B02C-9AE0BF279887}" type="datetimeFigureOut">
              <a:rPr lang="ru-RU" smtClean="0"/>
              <a:t>15.01.2015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F776F-E495-4938-AA3F-3D69FA94E47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376181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62E69F-BA53-44A6-B02C-9AE0BF279887}" type="datetimeFigureOut">
              <a:rPr lang="ru-RU" smtClean="0"/>
              <a:t>15.01.2015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2F776F-E495-4938-AA3F-3D69FA94E47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280351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image" Target="../media/image19.jpeg"/><Relationship Id="rId7" Type="http://schemas.openxmlformats.org/officeDocument/2006/relationships/image" Target="../media/image23.jpe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jpeg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7" Type="http://schemas.openxmlformats.org/officeDocument/2006/relationships/image" Target="../media/image17.jpe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8680"/>
            <a:ext cx="91440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077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68160"/>
          </a:xfrm>
          <a:prstGeom prst="rect">
            <a:avLst/>
          </a:prstGeom>
        </p:spPr>
      </p:pic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92568" y="337736"/>
            <a:ext cx="4320480" cy="6192688"/>
          </a:xfrm>
        </p:spPr>
        <p:txBody>
          <a:bodyPr>
            <a:normAutofit fontScale="77500" lnSpcReduction="20000"/>
          </a:bodyPr>
          <a:lstStyle/>
          <a:p>
            <a:pPr marL="0" indent="0" algn="ctr">
              <a:buNone/>
            </a:pPr>
            <a:r>
              <a:rPr lang="ru-RU" i="1" dirty="0" smtClean="0">
                <a:solidFill>
                  <a:schemeClr val="bg1"/>
                </a:solidFill>
              </a:rPr>
              <a:t>В </a:t>
            </a:r>
            <a:r>
              <a:rPr lang="ru-RU" i="1" dirty="0">
                <a:solidFill>
                  <a:schemeClr val="bg1"/>
                </a:solidFill>
              </a:rPr>
              <a:t>связи распада СССР и сложившихся обстоятельств, Людмила Александровна была вынуждена в 1993 году переехать в Россию в село Екатериновку Орловской области </a:t>
            </a:r>
            <a:r>
              <a:rPr lang="ru-RU" i="1" dirty="0" err="1">
                <a:solidFill>
                  <a:schemeClr val="bg1"/>
                </a:solidFill>
              </a:rPr>
              <a:t>Ливенского</a:t>
            </a:r>
            <a:r>
              <a:rPr lang="ru-RU" i="1" dirty="0">
                <a:solidFill>
                  <a:schemeClr val="bg1"/>
                </a:solidFill>
              </a:rPr>
              <a:t> района. Была принята в </a:t>
            </a:r>
            <a:r>
              <a:rPr lang="ru-RU" i="1" dirty="0" err="1">
                <a:solidFill>
                  <a:schemeClr val="bg1"/>
                </a:solidFill>
              </a:rPr>
              <a:t>Екатериновскую</a:t>
            </a:r>
            <a:r>
              <a:rPr lang="ru-RU" i="1" dirty="0">
                <a:solidFill>
                  <a:schemeClr val="bg1"/>
                </a:solidFill>
              </a:rPr>
              <a:t> школу на должность учителя истории, занималась классным руководством в 4 классе. В 1996 году была освобождена от занимаемой должности по собственному желанию и до сегодняшнего дня находится на пенсии. </a:t>
            </a:r>
          </a:p>
          <a:p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548680"/>
            <a:ext cx="3456384" cy="5405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648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7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68160"/>
          </a:xfrm>
          <a:prstGeom prst="rect">
            <a:avLst/>
          </a:prstGeom>
        </p:spPr>
      </p:pic>
      <p:sp>
        <p:nvSpPr>
          <p:cNvPr id="13" name="Прямоугольник 12"/>
          <p:cNvSpPr/>
          <p:nvPr/>
        </p:nvSpPr>
        <p:spPr>
          <a:xfrm>
            <a:off x="1742957" y="2967335"/>
            <a:ext cx="565808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5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Семейный альбом</a:t>
            </a:r>
            <a:endParaRPr lang="ru-RU" sz="54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2152" y="6112"/>
            <a:ext cx="2156088" cy="3254503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7089" y="6112"/>
            <a:ext cx="2416491" cy="3668952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4236" y="-1136"/>
            <a:ext cx="2575498" cy="372808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823" y="-1136"/>
            <a:ext cx="2287568" cy="3646160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54815"/>
            <a:ext cx="5868144" cy="4013345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8321" y="2894836"/>
            <a:ext cx="3289918" cy="4013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645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0"/>
                            </p:stCondLst>
                            <p:childTnLst>
                              <p:par>
                                <p:cTn id="17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8000"/>
                            </p:stCondLst>
                            <p:childTnLst>
                              <p:par>
                                <p:cTn id="21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0"/>
                            </p:stCondLst>
                            <p:childTnLst>
                              <p:par>
                                <p:cTn id="2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2000"/>
                            </p:stCondLst>
                            <p:childTnLst>
                              <p:par>
                                <p:cTn id="29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1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" y="0"/>
            <a:ext cx="9176651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2429" y="2204864"/>
            <a:ext cx="4348120" cy="2794322"/>
          </a:xfrm>
        </p:spPr>
        <p:txBody>
          <a:bodyPr>
            <a:norm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r>
              <a:rPr lang="ru-RU" b="1" spc="150" dirty="0" err="1" smtClean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Деркач</a:t>
            </a:r>
            <a:r>
              <a:rPr lang="ru-RU" b="1" spc="150" dirty="0" smtClean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 Людмила Александровна</a:t>
            </a:r>
            <a:endParaRPr lang="ru-RU" b="1" spc="150" dirty="0">
              <a:ln w="11430"/>
              <a:solidFill>
                <a:srgbClr val="F8F8F8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6510" y="76200"/>
            <a:ext cx="4795880" cy="68580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Прямоугольник 6"/>
          <p:cNvSpPr/>
          <p:nvPr/>
        </p:nvSpPr>
        <p:spPr>
          <a:xfrm>
            <a:off x="25684" y="76200"/>
            <a:ext cx="5914468" cy="646331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r>
              <a:rPr lang="ru-RU" sz="3600" b="1" i="1" spc="150" dirty="0" smtClean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История одного учителя.</a:t>
            </a:r>
            <a:endParaRPr lang="ru-RU" sz="3600" b="1" i="1" spc="150" dirty="0">
              <a:ln w="11430"/>
              <a:solidFill>
                <a:srgbClr val="F8F8F8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0836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1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68160"/>
          </a:xfrm>
          <a:prstGeom prst="rect">
            <a:avLst/>
          </a:prstGeom>
        </p:spPr>
      </p:pic>
      <p:sp>
        <p:nvSpPr>
          <p:cNvPr id="3" name="Объект 2"/>
          <p:cNvSpPr>
            <a:spLocks noGrp="1"/>
          </p:cNvSpPr>
          <p:nvPr>
            <p:ph idx="4294967295"/>
          </p:nvPr>
        </p:nvSpPr>
        <p:spPr>
          <a:xfrm>
            <a:off x="251520" y="373740"/>
            <a:ext cx="8733656" cy="2407188"/>
          </a:xfrm>
        </p:spPr>
        <p:txBody>
          <a:bodyPr>
            <a:normAutofit fontScale="70000" lnSpcReduction="20000"/>
          </a:bodyPr>
          <a:lstStyle/>
          <a:p>
            <a:pPr marL="0" indent="0" algn="ctr">
              <a:buNone/>
            </a:pPr>
            <a:r>
              <a:rPr lang="ru-RU" i="1" dirty="0" err="1">
                <a:solidFill>
                  <a:schemeClr val="bg1"/>
                </a:solidFill>
              </a:rPr>
              <a:t>Деркач</a:t>
            </a:r>
            <a:r>
              <a:rPr lang="ru-RU" i="1" dirty="0">
                <a:solidFill>
                  <a:schemeClr val="bg1"/>
                </a:solidFill>
              </a:rPr>
              <a:t> Людмила Александровна родилась 26 февраля 1937 года в Казахстане в городе Семипалатинск. Закончив 10 классов, перед ней стоял выбор профессии: Людмила Александровна хотела стать или связистом, или учителем начальных классов. В связи сложившихся обстоятельств она переехала в Новосибирск и с 1954 по 1961 год проработала на должности телефонистки. В 1961 Людмила Александровна работала на заводе контролером . 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7644" y="2343904"/>
            <a:ext cx="6408712" cy="4013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729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736"/>
            <a:ext cx="9144000" cy="6868160"/>
          </a:xfrm>
          <a:prstGeom prst="rect">
            <a:avLst/>
          </a:prstGeom>
        </p:spPr>
      </p:pic>
      <p:sp>
        <p:nvSpPr>
          <p:cNvPr id="7" name="Подзаголовок 6"/>
          <p:cNvSpPr>
            <a:spLocks noGrp="1"/>
          </p:cNvSpPr>
          <p:nvPr>
            <p:ph type="subTitle" idx="1"/>
          </p:nvPr>
        </p:nvSpPr>
        <p:spPr>
          <a:xfrm>
            <a:off x="467544" y="476672"/>
            <a:ext cx="8280920" cy="2448272"/>
          </a:xfrm>
        </p:spPr>
        <p:txBody>
          <a:bodyPr>
            <a:normAutofit fontScale="92500" lnSpcReduction="20000"/>
          </a:bodyPr>
          <a:lstStyle/>
          <a:p>
            <a:r>
              <a:rPr lang="ru-RU" i="1" dirty="0">
                <a:solidFill>
                  <a:schemeClr val="bg1"/>
                </a:solidFill>
              </a:rPr>
              <a:t>Получить профессию связиста ей так и не удалось, но зато в 1962 году Людмила Александровна приступила к осуществлению второй мечты – стать учителем- и отправилась на курсы учителей начальных классов</a:t>
            </a:r>
            <a:r>
              <a:rPr lang="ru-RU" dirty="0"/>
              <a:t>. 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5220072" y="476672"/>
            <a:ext cx="36541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 dirty="0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998" y="2433166"/>
            <a:ext cx="6036003" cy="37502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36985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68160"/>
          </a:xfrm>
          <a:prstGeom prst="rect">
            <a:avLst/>
          </a:prstGeom>
        </p:spPr>
      </p:pic>
      <p:sp>
        <p:nvSpPr>
          <p:cNvPr id="6" name="Текст 5"/>
          <p:cNvSpPr>
            <a:spLocks noGrp="1"/>
          </p:cNvSpPr>
          <p:nvPr>
            <p:ph type="body" idx="1"/>
          </p:nvPr>
        </p:nvSpPr>
        <p:spPr>
          <a:xfrm>
            <a:off x="324643" y="332656"/>
            <a:ext cx="8494713" cy="2232248"/>
          </a:xfrm>
        </p:spPr>
        <p:txBody>
          <a:bodyPr>
            <a:normAutofit/>
          </a:bodyPr>
          <a:lstStyle/>
          <a:p>
            <a:pPr algn="ctr"/>
            <a:r>
              <a:rPr lang="ru-RU" dirty="0" smtClean="0">
                <a:solidFill>
                  <a:schemeClr val="bg1"/>
                </a:solidFill>
              </a:rPr>
              <a:t>Уж</a:t>
            </a:r>
            <a:r>
              <a:rPr lang="ru-RU" i="1" dirty="0" smtClean="0">
                <a:solidFill>
                  <a:schemeClr val="bg1"/>
                </a:solidFill>
              </a:rPr>
              <a:t>е </a:t>
            </a:r>
            <a:r>
              <a:rPr lang="ru-RU" i="1" dirty="0">
                <a:solidFill>
                  <a:schemeClr val="bg1"/>
                </a:solidFill>
              </a:rPr>
              <a:t>через год, из-за нехватки учителей, ее направили в Ермаковскую 8-ми летнюю школу Новосибирской области на должность учителя начальных классов. В 1964 году, выйдя замуж, Людмила Александровна уволилась по собственному желанию и переехала с мужем в Узбекистан. Без работы долго сидеть не пришлось: в этом же году была принята на должность учителя русского языка и литературы в районную школу №33 при Андижанской области Ленинского района.</a:t>
            </a: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1177" y="2564904"/>
            <a:ext cx="6281646" cy="3840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515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68160"/>
          </a:xfrm>
          <a:prstGeom prst="rect">
            <a:avLst/>
          </a:prstGeom>
        </p:spPr>
      </p:pic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23528" y="260649"/>
            <a:ext cx="8229600" cy="2088232"/>
          </a:xfrm>
        </p:spPr>
        <p:txBody>
          <a:bodyPr/>
          <a:lstStyle/>
          <a:p>
            <a:pPr marL="0" indent="0" algn="ctr">
              <a:buNone/>
            </a:pPr>
            <a:r>
              <a:rPr lang="ru-RU" sz="2800" i="1" dirty="0">
                <a:solidFill>
                  <a:schemeClr val="bg1"/>
                </a:solidFill>
              </a:rPr>
              <a:t>В 1967 году она поступила в Андижанский государственный педагогический институт и окончила полный курс педагогического факультета начального образования в 1972 году</a:t>
            </a:r>
            <a:r>
              <a:rPr lang="ru-RU" i="1" dirty="0">
                <a:solidFill>
                  <a:schemeClr val="bg1"/>
                </a:solidFill>
              </a:rPr>
              <a:t>. 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2358956"/>
            <a:ext cx="2843401" cy="405984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7598" y="2588676"/>
            <a:ext cx="5362742" cy="36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156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68160"/>
          </a:xfrm>
          <a:prstGeom prst="rect">
            <a:avLst/>
          </a:prstGeom>
        </p:spPr>
      </p:pic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332657"/>
            <a:ext cx="8229600" cy="1872208"/>
          </a:xfrm>
        </p:spPr>
        <p:txBody>
          <a:bodyPr>
            <a:normAutofit fontScale="85000" lnSpcReduction="10000"/>
          </a:bodyPr>
          <a:lstStyle/>
          <a:p>
            <a:pPr marL="0" indent="0" algn="ctr">
              <a:buNone/>
            </a:pPr>
            <a:r>
              <a:rPr lang="ru-RU" i="1" dirty="0">
                <a:solidFill>
                  <a:schemeClr val="bg1"/>
                </a:solidFill>
              </a:rPr>
              <a:t>Вскоре была принята на работу в школу №9 имени Ю. Гагарина  города Ленинска Андижанской области. Там она проработала и воспитателем группы продленного дня, и в подготовительных классах.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916831"/>
            <a:ext cx="7920880" cy="4430551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960" y="1668200"/>
            <a:ext cx="7452320" cy="4679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327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52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68160"/>
          </a:xfrm>
          <a:prstGeom prst="rect">
            <a:avLst/>
          </a:prstGeom>
        </p:spPr>
      </p:pic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260648"/>
            <a:ext cx="8229600" cy="4525963"/>
          </a:xfrm>
        </p:spPr>
        <p:txBody>
          <a:bodyPr/>
          <a:lstStyle/>
          <a:p>
            <a:pPr marL="0" indent="0" algn="ctr">
              <a:buNone/>
            </a:pPr>
            <a:r>
              <a:rPr lang="ru-RU" i="1" dirty="0">
                <a:solidFill>
                  <a:schemeClr val="bg1"/>
                </a:solidFill>
              </a:rPr>
              <a:t>В 1977 переведена в школу №3, где проработала до 1992 года в должности учителя начальных классов.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700808"/>
            <a:ext cx="7536053" cy="472477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691680" y="1730544"/>
            <a:ext cx="38884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 err="1" smtClean="0">
                <a:solidFill>
                  <a:schemeClr val="bg1"/>
                </a:solidFill>
              </a:rPr>
              <a:t>Подгодовительный</a:t>
            </a:r>
            <a:r>
              <a:rPr lang="ru-RU" sz="2400" b="1" dirty="0" smtClean="0">
                <a:solidFill>
                  <a:schemeClr val="bg1"/>
                </a:solidFill>
              </a:rPr>
              <a:t> класс</a:t>
            </a:r>
            <a:endParaRPr lang="ru-RU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9480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9" dur="2000" fill="hold"/>
                                        <p:tgtEl>
                                          <p:spTgt spid="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6816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1052736"/>
            <a:ext cx="6646553" cy="4248472"/>
          </a:xfr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816" y="188640"/>
            <a:ext cx="4055057" cy="5805264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1161584"/>
            <a:ext cx="7033332" cy="5733256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5994" y="692696"/>
            <a:ext cx="6776592" cy="5085184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482" y="1120944"/>
            <a:ext cx="6311616" cy="4451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11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6" presetClass="emph" presetSubtype="0" decel="17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2000" fill="hold"/>
                                        <p:tgtEl>
                                          <p:spTgt spid="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9" dur="2000" fill="hold"/>
                                        <p:tgtEl>
                                          <p:spTgt spid="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8" dur="2000" fill="hold"/>
                                        <p:tgtEl>
                                          <p:spTgt spid="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7" dur="2000" fill="hold"/>
                                        <p:tgtEl>
                                          <p:spTgt spid="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84</TotalTime>
  <Words>316</Words>
  <Application>Microsoft Office PowerPoint</Application>
  <PresentationFormat>Экран (4:3)</PresentationFormat>
  <Paragraphs>11</Paragraphs>
  <Slides>11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2" baseType="lpstr">
      <vt:lpstr>Тема Office</vt:lpstr>
      <vt:lpstr>Презентация PowerPoint</vt:lpstr>
      <vt:lpstr>Деркач Людмила Александровна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SPecialiST RePack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Кристина</dc:creator>
  <cp:lastModifiedBy>Кристина</cp:lastModifiedBy>
  <cp:revision>7</cp:revision>
  <dcterms:created xsi:type="dcterms:W3CDTF">2015-01-15T16:22:07Z</dcterms:created>
  <dcterms:modified xsi:type="dcterms:W3CDTF">2015-01-15T17:46:49Z</dcterms:modified>
</cp:coreProperties>
</file>